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9" d="100"/>
          <a:sy n="99" d="100"/>
        </p:scale>
        <p:origin x="108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k Bostian" userId="90a15d77-1850-4e1a-b179-c0d3a70bf8fb" providerId="ADAL" clId="{1B0001E2-59BE-4693-8AC9-A0BF92E97FDC}"/>
    <pc:docChg chg="custSel addSld modSld">
      <pc:chgData name="Rick Bostian" userId="90a15d77-1850-4e1a-b179-c0d3a70bf8fb" providerId="ADAL" clId="{1B0001E2-59BE-4693-8AC9-A0BF92E97FDC}" dt="2023-07-13T15:02:29.159" v="2024" actId="20577"/>
      <pc:docMkLst>
        <pc:docMk/>
      </pc:docMkLst>
      <pc:sldChg chg="addSp modSp mod">
        <pc:chgData name="Rick Bostian" userId="90a15d77-1850-4e1a-b179-c0d3a70bf8fb" providerId="ADAL" clId="{1B0001E2-59BE-4693-8AC9-A0BF92E97FDC}" dt="2023-07-13T13:43:09.539" v="645" actId="20577"/>
        <pc:sldMkLst>
          <pc:docMk/>
          <pc:sldMk cId="303644334" sldId="256"/>
        </pc:sldMkLst>
        <pc:spChg chg="add mod">
          <ac:chgData name="Rick Bostian" userId="90a15d77-1850-4e1a-b179-c0d3a70bf8fb" providerId="ADAL" clId="{1B0001E2-59BE-4693-8AC9-A0BF92E97FDC}" dt="2023-07-13T13:43:09.539" v="645" actId="20577"/>
          <ac:spMkLst>
            <pc:docMk/>
            <pc:sldMk cId="303644334" sldId="256"/>
            <ac:spMk id="8" creationId="{B6DF72A0-15A5-10B7-256A-DD93AB0547E6}"/>
          </ac:spMkLst>
        </pc:spChg>
        <pc:picChg chg="mod">
          <ac:chgData name="Rick Bostian" userId="90a15d77-1850-4e1a-b179-c0d3a70bf8fb" providerId="ADAL" clId="{1B0001E2-59BE-4693-8AC9-A0BF92E97FDC}" dt="2023-07-13T13:40:29.651" v="572" actId="1076"/>
          <ac:picMkLst>
            <pc:docMk/>
            <pc:sldMk cId="303644334" sldId="256"/>
            <ac:picMk id="7" creationId="{17D7ADCA-BDFC-ADBC-FFFB-C3DCE5118B48}"/>
          </ac:picMkLst>
        </pc:picChg>
      </pc:sldChg>
      <pc:sldChg chg="addSp modSp mod">
        <pc:chgData name="Rick Bostian" userId="90a15d77-1850-4e1a-b179-c0d3a70bf8fb" providerId="ADAL" clId="{1B0001E2-59BE-4693-8AC9-A0BF92E97FDC}" dt="2023-07-13T13:44:08.696" v="652" actId="114"/>
        <pc:sldMkLst>
          <pc:docMk/>
          <pc:sldMk cId="2113738221" sldId="257"/>
        </pc:sldMkLst>
        <pc:spChg chg="mod">
          <ac:chgData name="Rick Bostian" userId="90a15d77-1850-4e1a-b179-c0d3a70bf8fb" providerId="ADAL" clId="{1B0001E2-59BE-4693-8AC9-A0BF92E97FDC}" dt="2023-07-13T13:37:13.172" v="473" actId="20577"/>
          <ac:spMkLst>
            <pc:docMk/>
            <pc:sldMk cId="2113738221" sldId="257"/>
            <ac:spMk id="2" creationId="{2AECB7CB-A522-2892-CFF4-13C085B450B3}"/>
          </ac:spMkLst>
        </pc:spChg>
        <pc:spChg chg="mod">
          <ac:chgData name="Rick Bostian" userId="90a15d77-1850-4e1a-b179-c0d3a70bf8fb" providerId="ADAL" clId="{1B0001E2-59BE-4693-8AC9-A0BF92E97FDC}" dt="2023-07-13T13:44:08.696" v="652" actId="114"/>
          <ac:spMkLst>
            <pc:docMk/>
            <pc:sldMk cId="2113738221" sldId="257"/>
            <ac:spMk id="3" creationId="{26CD98CC-8FD0-ED0A-2897-FA56F31A27E1}"/>
          </ac:spMkLst>
        </pc:spChg>
        <pc:spChg chg="mod">
          <ac:chgData name="Rick Bostian" userId="90a15d77-1850-4e1a-b179-c0d3a70bf8fb" providerId="ADAL" clId="{1B0001E2-59BE-4693-8AC9-A0BF92E97FDC}" dt="2023-07-12T15:17:05.525" v="85" actId="20577"/>
          <ac:spMkLst>
            <pc:docMk/>
            <pc:sldMk cId="2113738221" sldId="257"/>
            <ac:spMk id="6" creationId="{EA5EAE3B-34EF-9627-998B-56AD998BB74A}"/>
          </ac:spMkLst>
        </pc:spChg>
        <pc:picChg chg="mod">
          <ac:chgData name="Rick Bostian" userId="90a15d77-1850-4e1a-b179-c0d3a70bf8fb" providerId="ADAL" clId="{1B0001E2-59BE-4693-8AC9-A0BF92E97FDC}" dt="2023-07-12T15:17:37.149" v="86" actId="1076"/>
          <ac:picMkLst>
            <pc:docMk/>
            <pc:sldMk cId="2113738221" sldId="257"/>
            <ac:picMk id="5" creationId="{4F9C29C0-4745-B928-464C-2C6D095769D3}"/>
          </ac:picMkLst>
        </pc:picChg>
        <pc:picChg chg="mod">
          <ac:chgData name="Rick Bostian" userId="90a15d77-1850-4e1a-b179-c0d3a70bf8fb" providerId="ADAL" clId="{1B0001E2-59BE-4693-8AC9-A0BF92E97FDC}" dt="2023-07-12T15:15:10.070" v="21" actId="1076"/>
          <ac:picMkLst>
            <pc:docMk/>
            <pc:sldMk cId="2113738221" sldId="257"/>
            <ac:picMk id="8" creationId="{1BFFB621-30A0-DA21-8505-1274F3E3EBDE}"/>
          </ac:picMkLst>
        </pc:picChg>
        <pc:cxnChg chg="add mod">
          <ac:chgData name="Rick Bostian" userId="90a15d77-1850-4e1a-b179-c0d3a70bf8fb" providerId="ADAL" clId="{1B0001E2-59BE-4693-8AC9-A0BF92E97FDC}" dt="2023-07-12T15:17:43.564" v="87" actId="14100"/>
          <ac:cxnSpMkLst>
            <pc:docMk/>
            <pc:sldMk cId="2113738221" sldId="257"/>
            <ac:cxnSpMk id="10" creationId="{CB119828-8F48-7454-095D-6628203EE213}"/>
          </ac:cxnSpMkLst>
        </pc:cxnChg>
      </pc:sldChg>
      <pc:sldChg chg="addSp delSp modSp mod">
        <pc:chgData name="Rick Bostian" userId="90a15d77-1850-4e1a-b179-c0d3a70bf8fb" providerId="ADAL" clId="{1B0001E2-59BE-4693-8AC9-A0BF92E97FDC}" dt="2023-07-13T15:02:29.159" v="2024" actId="20577"/>
        <pc:sldMkLst>
          <pc:docMk/>
          <pc:sldMk cId="3504112078" sldId="258"/>
        </pc:sldMkLst>
        <pc:spChg chg="mod">
          <ac:chgData name="Rick Bostian" userId="90a15d77-1850-4e1a-b179-c0d3a70bf8fb" providerId="ADAL" clId="{1B0001E2-59BE-4693-8AC9-A0BF92E97FDC}" dt="2023-07-12T15:25:13.396" v="220" actId="26606"/>
          <ac:spMkLst>
            <pc:docMk/>
            <pc:sldMk cId="3504112078" sldId="258"/>
            <ac:spMk id="2" creationId="{5709116D-530C-4BC1-56ED-1CB712013363}"/>
          </ac:spMkLst>
        </pc:spChg>
        <pc:spChg chg="add mod">
          <ac:chgData name="Rick Bostian" userId="90a15d77-1850-4e1a-b179-c0d3a70bf8fb" providerId="ADAL" clId="{1B0001E2-59BE-4693-8AC9-A0BF92E97FDC}" dt="2023-07-13T15:01:58.300" v="2010" actId="313"/>
          <ac:spMkLst>
            <pc:docMk/>
            <pc:sldMk cId="3504112078" sldId="258"/>
            <ac:spMk id="8" creationId="{E5F64590-A633-0107-EDF3-14BCE0E9095F}"/>
          </ac:spMkLst>
        </pc:spChg>
        <pc:spChg chg="del">
          <ac:chgData name="Rick Bostian" userId="90a15d77-1850-4e1a-b179-c0d3a70bf8fb" providerId="ADAL" clId="{1B0001E2-59BE-4693-8AC9-A0BF92E97FDC}" dt="2023-07-12T15:25:13.396" v="220" actId="26606"/>
          <ac:spMkLst>
            <pc:docMk/>
            <pc:sldMk cId="3504112078" sldId="258"/>
            <ac:spMk id="12" creationId="{0D7B6173-1D58-48E2-83CF-37350F315F75}"/>
          </ac:spMkLst>
        </pc:spChg>
        <pc:spChg chg="del">
          <ac:chgData name="Rick Bostian" userId="90a15d77-1850-4e1a-b179-c0d3a70bf8fb" providerId="ADAL" clId="{1B0001E2-59BE-4693-8AC9-A0BF92E97FDC}" dt="2023-07-12T15:25:13.396" v="220" actId="26606"/>
          <ac:spMkLst>
            <pc:docMk/>
            <pc:sldMk cId="3504112078" sldId="258"/>
            <ac:spMk id="14" creationId="{BE149CDF-5DAC-4860-A285-9492CF2090AA}"/>
          </ac:spMkLst>
        </pc:spChg>
        <pc:spChg chg="del">
          <ac:chgData name="Rick Bostian" userId="90a15d77-1850-4e1a-b179-c0d3a70bf8fb" providerId="ADAL" clId="{1B0001E2-59BE-4693-8AC9-A0BF92E97FDC}" dt="2023-07-12T15:25:13.396" v="220" actId="26606"/>
          <ac:spMkLst>
            <pc:docMk/>
            <pc:sldMk cId="3504112078" sldId="258"/>
            <ac:spMk id="18" creationId="{21BDEC81-16A7-4451-B893-C15000083B77}"/>
          </ac:spMkLst>
        </pc:spChg>
        <pc:spChg chg="del">
          <ac:chgData name="Rick Bostian" userId="90a15d77-1850-4e1a-b179-c0d3a70bf8fb" providerId="ADAL" clId="{1B0001E2-59BE-4693-8AC9-A0BF92E97FDC}" dt="2023-07-12T15:25:13.396" v="220" actId="26606"/>
          <ac:spMkLst>
            <pc:docMk/>
            <pc:sldMk cId="3504112078" sldId="258"/>
            <ac:spMk id="20" creationId="{26A515A1-4D80-430E-BE0A-71A290516A82}"/>
          </ac:spMkLst>
        </pc:spChg>
        <pc:spChg chg="add mod">
          <ac:chgData name="Rick Bostian" userId="90a15d77-1850-4e1a-b179-c0d3a70bf8fb" providerId="ADAL" clId="{1B0001E2-59BE-4693-8AC9-A0BF92E97FDC}" dt="2023-07-13T15:02:29.159" v="2024" actId="20577"/>
          <ac:spMkLst>
            <pc:docMk/>
            <pc:sldMk cId="3504112078" sldId="258"/>
            <ac:spMk id="24" creationId="{F454664D-74E0-4414-AED2-0889DC8498A6}"/>
          </ac:spMkLst>
        </pc:spChg>
        <pc:spChg chg="add">
          <ac:chgData name="Rick Bostian" userId="90a15d77-1850-4e1a-b179-c0d3a70bf8fb" providerId="ADAL" clId="{1B0001E2-59BE-4693-8AC9-A0BF92E97FDC}" dt="2023-07-12T15:25:13.396" v="220" actId="26606"/>
          <ac:spMkLst>
            <pc:docMk/>
            <pc:sldMk cId="3504112078" sldId="258"/>
            <ac:spMk id="27" creationId="{2DAA6C16-BF9B-4A3E-BC70-EE6015D4F967}"/>
          </ac:spMkLst>
        </pc:spChg>
        <pc:grpChg chg="add">
          <ac:chgData name="Rick Bostian" userId="90a15d77-1850-4e1a-b179-c0d3a70bf8fb" providerId="ADAL" clId="{1B0001E2-59BE-4693-8AC9-A0BF92E97FDC}" dt="2023-07-12T15:25:13.396" v="220" actId="26606"/>
          <ac:grpSpMkLst>
            <pc:docMk/>
            <pc:sldMk cId="3504112078" sldId="258"/>
            <ac:grpSpMk id="29" creationId="{A4AE1828-51FD-4AD7-BCF6-9AF5C696CE5D}"/>
          </ac:grpSpMkLst>
        </pc:grpChg>
        <pc:picChg chg="mod">
          <ac:chgData name="Rick Bostian" userId="90a15d77-1850-4e1a-b179-c0d3a70bf8fb" providerId="ADAL" clId="{1B0001E2-59BE-4693-8AC9-A0BF92E97FDC}" dt="2023-07-12T15:25:13.396" v="220" actId="26606"/>
          <ac:picMkLst>
            <pc:docMk/>
            <pc:sldMk cId="3504112078" sldId="258"/>
            <ac:picMk id="5" creationId="{F3458995-276E-E100-0A45-5801F1D6962D}"/>
          </ac:picMkLst>
        </pc:picChg>
        <pc:picChg chg="mod ord">
          <ac:chgData name="Rick Bostian" userId="90a15d77-1850-4e1a-b179-c0d3a70bf8fb" providerId="ADAL" clId="{1B0001E2-59BE-4693-8AC9-A0BF92E97FDC}" dt="2023-07-13T13:47:37.216" v="764" actId="1076"/>
          <ac:picMkLst>
            <pc:docMk/>
            <pc:sldMk cId="3504112078" sldId="258"/>
            <ac:picMk id="7" creationId="{EE6C1F72-4CCA-B915-9E56-1C9C2DB437B6}"/>
          </ac:picMkLst>
        </pc:picChg>
        <pc:picChg chg="del">
          <ac:chgData name="Rick Bostian" userId="90a15d77-1850-4e1a-b179-c0d3a70bf8fb" providerId="ADAL" clId="{1B0001E2-59BE-4693-8AC9-A0BF92E97FDC}" dt="2023-07-12T15:25:13.396" v="220" actId="26606"/>
          <ac:picMkLst>
            <pc:docMk/>
            <pc:sldMk cId="3504112078" sldId="258"/>
            <ac:picMk id="16" creationId="{B0DAC8FB-A162-44E3-A606-C855A03A5B09}"/>
          </ac:picMkLst>
        </pc:picChg>
        <pc:cxnChg chg="add mod">
          <ac:chgData name="Rick Bostian" userId="90a15d77-1850-4e1a-b179-c0d3a70bf8fb" providerId="ADAL" clId="{1B0001E2-59BE-4693-8AC9-A0BF92E97FDC}" dt="2023-07-13T13:48:30.241" v="775" actId="692"/>
          <ac:cxnSpMkLst>
            <pc:docMk/>
            <pc:sldMk cId="3504112078" sldId="258"/>
            <ac:cxnSpMk id="11" creationId="{389D8A8F-3F8A-B1DB-A0D7-426D46686F96}"/>
          </ac:cxnSpMkLst>
        </pc:cxnChg>
        <pc:cxnChg chg="add mod">
          <ac:chgData name="Rick Bostian" userId="90a15d77-1850-4e1a-b179-c0d3a70bf8fb" providerId="ADAL" clId="{1B0001E2-59BE-4693-8AC9-A0BF92E97FDC}" dt="2023-07-13T13:49:19.950" v="786" actId="692"/>
          <ac:cxnSpMkLst>
            <pc:docMk/>
            <pc:sldMk cId="3504112078" sldId="258"/>
            <ac:cxnSpMk id="17" creationId="{285BBC14-4CD6-675B-9E3E-EF15DE635E1C}"/>
          </ac:cxnSpMkLst>
        </pc:cxnChg>
      </pc:sldChg>
      <pc:sldChg chg="addSp modSp mod">
        <pc:chgData name="Rick Bostian" userId="90a15d77-1850-4e1a-b179-c0d3a70bf8fb" providerId="ADAL" clId="{1B0001E2-59BE-4693-8AC9-A0BF92E97FDC}" dt="2023-07-13T14:38:54.983" v="1789" actId="1076"/>
        <pc:sldMkLst>
          <pc:docMk/>
          <pc:sldMk cId="2033209807" sldId="259"/>
        </pc:sldMkLst>
        <pc:spChg chg="mod">
          <ac:chgData name="Rick Bostian" userId="90a15d77-1850-4e1a-b179-c0d3a70bf8fb" providerId="ADAL" clId="{1B0001E2-59BE-4693-8AC9-A0BF92E97FDC}" dt="2023-07-13T14:06:18.238" v="1093" actId="114"/>
          <ac:spMkLst>
            <pc:docMk/>
            <pc:sldMk cId="2033209807" sldId="259"/>
            <ac:spMk id="2" creationId="{60167D82-B505-AEC0-2361-5BF887B0AFAA}"/>
          </ac:spMkLst>
        </pc:spChg>
        <pc:spChg chg="mod">
          <ac:chgData name="Rick Bostian" userId="90a15d77-1850-4e1a-b179-c0d3a70bf8fb" providerId="ADAL" clId="{1B0001E2-59BE-4693-8AC9-A0BF92E97FDC}" dt="2023-07-13T14:07:48.979" v="1100" actId="207"/>
          <ac:spMkLst>
            <pc:docMk/>
            <pc:sldMk cId="2033209807" sldId="259"/>
            <ac:spMk id="6" creationId="{FA3F282B-D6AE-B611-F886-00A452C937FB}"/>
          </ac:spMkLst>
        </pc:spChg>
        <pc:spChg chg="add mod">
          <ac:chgData name="Rick Bostian" userId="90a15d77-1850-4e1a-b179-c0d3a70bf8fb" providerId="ADAL" clId="{1B0001E2-59BE-4693-8AC9-A0BF92E97FDC}" dt="2023-07-13T14:09:58.122" v="1122" actId="1076"/>
          <ac:spMkLst>
            <pc:docMk/>
            <pc:sldMk cId="2033209807" sldId="259"/>
            <ac:spMk id="7" creationId="{EA137044-B966-8853-2073-CE83799F4B8A}"/>
          </ac:spMkLst>
        </pc:spChg>
        <pc:spChg chg="add mod">
          <ac:chgData name="Rick Bostian" userId="90a15d77-1850-4e1a-b179-c0d3a70bf8fb" providerId="ADAL" clId="{1B0001E2-59BE-4693-8AC9-A0BF92E97FDC}" dt="2023-07-13T14:05:43.214" v="1090" actId="1076"/>
          <ac:spMkLst>
            <pc:docMk/>
            <pc:sldMk cId="2033209807" sldId="259"/>
            <ac:spMk id="8" creationId="{049E680C-622B-633C-9966-98CF9D138986}"/>
          </ac:spMkLst>
        </pc:spChg>
        <pc:spChg chg="add mod">
          <ac:chgData name="Rick Bostian" userId="90a15d77-1850-4e1a-b179-c0d3a70bf8fb" providerId="ADAL" clId="{1B0001E2-59BE-4693-8AC9-A0BF92E97FDC}" dt="2023-07-13T14:05:38.261" v="1089" actId="1076"/>
          <ac:spMkLst>
            <pc:docMk/>
            <pc:sldMk cId="2033209807" sldId="259"/>
            <ac:spMk id="9" creationId="{3D510B8D-CB2E-069E-EDF9-5E7F8526653F}"/>
          </ac:spMkLst>
        </pc:spChg>
        <pc:spChg chg="add mod">
          <ac:chgData name="Rick Bostian" userId="90a15d77-1850-4e1a-b179-c0d3a70bf8fb" providerId="ADAL" clId="{1B0001E2-59BE-4693-8AC9-A0BF92E97FDC}" dt="2023-07-13T14:08:18.486" v="1101" actId="1076"/>
          <ac:spMkLst>
            <pc:docMk/>
            <pc:sldMk cId="2033209807" sldId="259"/>
            <ac:spMk id="10" creationId="{61A41C66-4F8C-EC12-D36B-8A98CB0ACC8A}"/>
          </ac:spMkLst>
        </pc:spChg>
        <pc:spChg chg="add mod">
          <ac:chgData name="Rick Bostian" userId="90a15d77-1850-4e1a-b179-c0d3a70bf8fb" providerId="ADAL" clId="{1B0001E2-59BE-4693-8AC9-A0BF92E97FDC}" dt="2023-07-13T14:05:24.542" v="1088" actId="1076"/>
          <ac:spMkLst>
            <pc:docMk/>
            <pc:sldMk cId="2033209807" sldId="259"/>
            <ac:spMk id="12" creationId="{D9C200A3-7E41-048B-9E96-6650A8AE0809}"/>
          </ac:spMkLst>
        </pc:spChg>
        <pc:spChg chg="add mod">
          <ac:chgData name="Rick Bostian" userId="90a15d77-1850-4e1a-b179-c0d3a70bf8fb" providerId="ADAL" clId="{1B0001E2-59BE-4693-8AC9-A0BF92E97FDC}" dt="2023-07-13T14:05:53.925" v="1091" actId="1076"/>
          <ac:spMkLst>
            <pc:docMk/>
            <pc:sldMk cId="2033209807" sldId="259"/>
            <ac:spMk id="14" creationId="{4F5ACE1F-2D6B-6AE6-A367-7898170DB07B}"/>
          </ac:spMkLst>
        </pc:spChg>
        <pc:spChg chg="add mod">
          <ac:chgData name="Rick Bostian" userId="90a15d77-1850-4e1a-b179-c0d3a70bf8fb" providerId="ADAL" clId="{1B0001E2-59BE-4693-8AC9-A0BF92E97FDC}" dt="2023-07-13T14:05:19.371" v="1087" actId="1076"/>
          <ac:spMkLst>
            <pc:docMk/>
            <pc:sldMk cId="2033209807" sldId="259"/>
            <ac:spMk id="15" creationId="{104F275B-C390-975D-6143-0E53D7083809}"/>
          </ac:spMkLst>
        </pc:spChg>
        <pc:spChg chg="add mod">
          <ac:chgData name="Rick Bostian" userId="90a15d77-1850-4e1a-b179-c0d3a70bf8fb" providerId="ADAL" clId="{1B0001E2-59BE-4693-8AC9-A0BF92E97FDC}" dt="2023-07-13T14:05:58.973" v="1092" actId="1076"/>
          <ac:spMkLst>
            <pc:docMk/>
            <pc:sldMk cId="2033209807" sldId="259"/>
            <ac:spMk id="16" creationId="{021BDFB4-3BD2-E6F4-B0F1-62D1F7B7BA51}"/>
          </ac:spMkLst>
        </pc:spChg>
        <pc:spChg chg="add mod">
          <ac:chgData name="Rick Bostian" userId="90a15d77-1850-4e1a-b179-c0d3a70bf8fb" providerId="ADAL" clId="{1B0001E2-59BE-4693-8AC9-A0BF92E97FDC}" dt="2023-07-13T14:10:58.130" v="1134" actId="20577"/>
          <ac:spMkLst>
            <pc:docMk/>
            <pc:sldMk cId="2033209807" sldId="259"/>
            <ac:spMk id="17" creationId="{AAD208D0-6025-9248-4365-120773DBC878}"/>
          </ac:spMkLst>
        </pc:spChg>
        <pc:spChg chg="add mod">
          <ac:chgData name="Rick Bostian" userId="90a15d77-1850-4e1a-b179-c0d3a70bf8fb" providerId="ADAL" clId="{1B0001E2-59BE-4693-8AC9-A0BF92E97FDC}" dt="2023-07-13T14:09:34.659" v="1120" actId="1076"/>
          <ac:spMkLst>
            <pc:docMk/>
            <pc:sldMk cId="2033209807" sldId="259"/>
            <ac:spMk id="18" creationId="{78658EA7-58B7-BD90-0D09-5E83A3A0164D}"/>
          </ac:spMkLst>
        </pc:spChg>
        <pc:spChg chg="add mod">
          <ac:chgData name="Rick Bostian" userId="90a15d77-1850-4e1a-b179-c0d3a70bf8fb" providerId="ADAL" clId="{1B0001E2-59BE-4693-8AC9-A0BF92E97FDC}" dt="2023-07-13T14:38:54.983" v="1789" actId="1076"/>
          <ac:spMkLst>
            <pc:docMk/>
            <pc:sldMk cId="2033209807" sldId="259"/>
            <ac:spMk id="19" creationId="{6FD3C3F2-313B-BA97-8C02-4324134A8900}"/>
          </ac:spMkLst>
        </pc:spChg>
        <pc:picChg chg="mod">
          <ac:chgData name="Rick Bostian" userId="90a15d77-1850-4e1a-b179-c0d3a70bf8fb" providerId="ADAL" clId="{1B0001E2-59BE-4693-8AC9-A0BF92E97FDC}" dt="2023-07-13T14:04:08.389" v="1075" actId="1076"/>
          <ac:picMkLst>
            <pc:docMk/>
            <pc:sldMk cId="2033209807" sldId="259"/>
            <ac:picMk id="5" creationId="{64ACD11E-78EF-D6AD-B025-A2D6FFA9045F}"/>
          </ac:picMkLst>
        </pc:picChg>
      </pc:sldChg>
      <pc:sldChg chg="addSp delSp modSp mod">
        <pc:chgData name="Rick Bostian" userId="90a15d77-1850-4e1a-b179-c0d3a70bf8fb" providerId="ADAL" clId="{1B0001E2-59BE-4693-8AC9-A0BF92E97FDC}" dt="2023-07-13T14:44:35.039" v="1879" actId="114"/>
        <pc:sldMkLst>
          <pc:docMk/>
          <pc:sldMk cId="2714067616" sldId="260"/>
        </pc:sldMkLst>
        <pc:spChg chg="mod">
          <ac:chgData name="Rick Bostian" userId="90a15d77-1850-4e1a-b179-c0d3a70bf8fb" providerId="ADAL" clId="{1B0001E2-59BE-4693-8AC9-A0BF92E97FDC}" dt="2023-07-13T14:44:35.039" v="1879" actId="114"/>
          <ac:spMkLst>
            <pc:docMk/>
            <pc:sldMk cId="2714067616" sldId="260"/>
            <ac:spMk id="2" creationId="{F64F4CE0-3F6E-09AB-B89E-9474FED7B811}"/>
          </ac:spMkLst>
        </pc:spChg>
        <pc:spChg chg="mod">
          <ac:chgData name="Rick Bostian" userId="90a15d77-1850-4e1a-b179-c0d3a70bf8fb" providerId="ADAL" clId="{1B0001E2-59BE-4693-8AC9-A0BF92E97FDC}" dt="2023-07-13T14:15:09.048" v="1237" actId="6549"/>
          <ac:spMkLst>
            <pc:docMk/>
            <pc:sldMk cId="2714067616" sldId="260"/>
            <ac:spMk id="16" creationId="{0C0B46CD-C779-12E1-3439-7146616D7D28}"/>
          </ac:spMkLst>
        </pc:spChg>
        <pc:spChg chg="mod">
          <ac:chgData name="Rick Bostian" userId="90a15d77-1850-4e1a-b179-c0d3a70bf8fb" providerId="ADAL" clId="{1B0001E2-59BE-4693-8AC9-A0BF92E97FDC}" dt="2023-07-13T14:12:21.477" v="1149" actId="1076"/>
          <ac:spMkLst>
            <pc:docMk/>
            <pc:sldMk cId="2714067616" sldId="260"/>
            <ac:spMk id="23" creationId="{0F20C62D-C29B-E635-7563-EA8B9653C08F}"/>
          </ac:spMkLst>
        </pc:spChg>
        <pc:spChg chg="add del mod">
          <ac:chgData name="Rick Bostian" userId="90a15d77-1850-4e1a-b179-c0d3a70bf8fb" providerId="ADAL" clId="{1B0001E2-59BE-4693-8AC9-A0BF92E97FDC}" dt="2023-07-13T14:41:40.218" v="1867"/>
          <ac:spMkLst>
            <pc:docMk/>
            <pc:sldMk cId="2714067616" sldId="260"/>
            <ac:spMk id="27" creationId="{20F35C80-1A85-4A5F-3591-806BC16E1C46}"/>
          </ac:spMkLst>
        </pc:spChg>
        <pc:spChg chg="add mod">
          <ac:chgData name="Rick Bostian" userId="90a15d77-1850-4e1a-b179-c0d3a70bf8fb" providerId="ADAL" clId="{1B0001E2-59BE-4693-8AC9-A0BF92E97FDC}" dt="2023-07-13T14:44:08.898" v="1877" actId="1076"/>
          <ac:spMkLst>
            <pc:docMk/>
            <pc:sldMk cId="2714067616" sldId="260"/>
            <ac:spMk id="29" creationId="{F676DCFE-AC1D-870E-2C47-2FCBE0D6F00D}"/>
          </ac:spMkLst>
        </pc:spChg>
      </pc:sldChg>
      <pc:sldChg chg="addSp delSp modSp mod">
        <pc:chgData name="Rick Bostian" userId="90a15d77-1850-4e1a-b179-c0d3a70bf8fb" providerId="ADAL" clId="{1B0001E2-59BE-4693-8AC9-A0BF92E97FDC}" dt="2023-07-13T14:53:53.516" v="1925" actId="207"/>
        <pc:sldMkLst>
          <pc:docMk/>
          <pc:sldMk cId="1378456976" sldId="261"/>
        </pc:sldMkLst>
        <pc:spChg chg="mod">
          <ac:chgData name="Rick Bostian" userId="90a15d77-1850-4e1a-b179-c0d3a70bf8fb" providerId="ADAL" clId="{1B0001E2-59BE-4693-8AC9-A0BF92E97FDC}" dt="2023-07-13T14:26:59.357" v="1677" actId="113"/>
          <ac:spMkLst>
            <pc:docMk/>
            <pc:sldMk cId="1378456976" sldId="261"/>
            <ac:spMk id="2" creationId="{F973AE3B-B7B8-76B5-74A6-248CA154D1CE}"/>
          </ac:spMkLst>
        </pc:spChg>
        <pc:spChg chg="mod">
          <ac:chgData name="Rick Bostian" userId="90a15d77-1850-4e1a-b179-c0d3a70bf8fb" providerId="ADAL" clId="{1B0001E2-59BE-4693-8AC9-A0BF92E97FDC}" dt="2023-07-13T14:53:53.516" v="1925" actId="207"/>
          <ac:spMkLst>
            <pc:docMk/>
            <pc:sldMk cId="1378456976" sldId="261"/>
            <ac:spMk id="6" creationId="{4D40BE73-F560-A1EE-5204-0B8023323AD9}"/>
          </ac:spMkLst>
        </pc:spChg>
        <pc:spChg chg="add del mod">
          <ac:chgData name="Rick Bostian" userId="90a15d77-1850-4e1a-b179-c0d3a70bf8fb" providerId="ADAL" clId="{1B0001E2-59BE-4693-8AC9-A0BF92E97FDC}" dt="2023-07-13T14:50:46.276" v="1911" actId="22"/>
          <ac:spMkLst>
            <pc:docMk/>
            <pc:sldMk cId="1378456976" sldId="261"/>
            <ac:spMk id="12" creationId="{01D77FD9-58BF-4006-0B8D-6B42ADFE520F}"/>
          </ac:spMkLst>
        </pc:spChg>
        <pc:picChg chg="del mod">
          <ac:chgData name="Rick Bostian" userId="90a15d77-1850-4e1a-b179-c0d3a70bf8fb" providerId="ADAL" clId="{1B0001E2-59BE-4693-8AC9-A0BF92E97FDC}" dt="2023-07-13T14:50:42.894" v="1910" actId="478"/>
          <ac:picMkLst>
            <pc:docMk/>
            <pc:sldMk cId="1378456976" sldId="261"/>
            <ac:picMk id="5" creationId="{E4C9F5E6-99BC-8CE1-EDA1-9346B0BDDA02}"/>
          </ac:picMkLst>
        </pc:picChg>
        <pc:picChg chg="add mod ord modCrop">
          <ac:chgData name="Rick Bostian" userId="90a15d77-1850-4e1a-b179-c0d3a70bf8fb" providerId="ADAL" clId="{1B0001E2-59BE-4693-8AC9-A0BF92E97FDC}" dt="2023-07-13T14:52:59.496" v="1924" actId="732"/>
          <ac:picMkLst>
            <pc:docMk/>
            <pc:sldMk cId="1378456976" sldId="261"/>
            <ac:picMk id="16" creationId="{268C9156-5E2B-8F3F-D128-89019A692FAA}"/>
          </ac:picMkLst>
        </pc:picChg>
        <pc:cxnChg chg="mod ord">
          <ac:chgData name="Rick Bostian" userId="90a15d77-1850-4e1a-b179-c0d3a70bf8fb" providerId="ADAL" clId="{1B0001E2-59BE-4693-8AC9-A0BF92E97FDC}" dt="2023-07-13T14:52:31.631" v="1923" actId="14100"/>
          <ac:cxnSpMkLst>
            <pc:docMk/>
            <pc:sldMk cId="1378456976" sldId="261"/>
            <ac:cxnSpMk id="8" creationId="{02F35FFE-0CB7-2C50-F454-C11F61DB3E8C}"/>
          </ac:cxnSpMkLst>
        </pc:cxnChg>
      </pc:sldChg>
      <pc:sldChg chg="addSp modSp mod">
        <pc:chgData name="Rick Bostian" userId="90a15d77-1850-4e1a-b179-c0d3a70bf8fb" providerId="ADAL" clId="{1B0001E2-59BE-4693-8AC9-A0BF92E97FDC}" dt="2023-07-13T14:57:32.389" v="1971" actId="20577"/>
        <pc:sldMkLst>
          <pc:docMk/>
          <pc:sldMk cId="724533323" sldId="262"/>
        </pc:sldMkLst>
        <pc:spChg chg="mod">
          <ac:chgData name="Rick Bostian" userId="90a15d77-1850-4e1a-b179-c0d3a70bf8fb" providerId="ADAL" clId="{1B0001E2-59BE-4693-8AC9-A0BF92E97FDC}" dt="2023-07-13T14:57:32.389" v="1971" actId="20577"/>
          <ac:spMkLst>
            <pc:docMk/>
            <pc:sldMk cId="724533323" sldId="262"/>
            <ac:spMk id="6" creationId="{8C6154B9-8103-06CE-D438-4C39E15537A7}"/>
          </ac:spMkLst>
        </pc:spChg>
        <pc:spChg chg="add mod">
          <ac:chgData name="Rick Bostian" userId="90a15d77-1850-4e1a-b179-c0d3a70bf8fb" providerId="ADAL" clId="{1B0001E2-59BE-4693-8AC9-A0BF92E97FDC}" dt="2023-07-13T14:55:23.919" v="1946" actId="313"/>
          <ac:spMkLst>
            <pc:docMk/>
            <pc:sldMk cId="724533323" sldId="262"/>
            <ac:spMk id="17" creationId="{573B1BF9-C17A-5A07-C9B9-0FF0BE253DA5}"/>
          </ac:spMkLst>
        </pc:spChg>
      </pc:sldChg>
      <pc:sldChg chg="addSp delSp modSp new mod setBg modClrScheme addAnim setClrOvrMap chgLayout">
        <pc:chgData name="Rick Bostian" userId="90a15d77-1850-4e1a-b179-c0d3a70bf8fb" providerId="ADAL" clId="{1B0001E2-59BE-4693-8AC9-A0BF92E97FDC}" dt="2023-07-13T14:33:32.373" v="1764" actId="207"/>
        <pc:sldMkLst>
          <pc:docMk/>
          <pc:sldMk cId="1169602285" sldId="263"/>
        </pc:sldMkLst>
        <pc:spChg chg="del mod ord">
          <ac:chgData name="Rick Bostian" userId="90a15d77-1850-4e1a-b179-c0d3a70bf8fb" providerId="ADAL" clId="{1B0001E2-59BE-4693-8AC9-A0BF92E97FDC}" dt="2023-07-13T14:30:39.325" v="1730" actId="700"/>
          <ac:spMkLst>
            <pc:docMk/>
            <pc:sldMk cId="1169602285" sldId="263"/>
            <ac:spMk id="2" creationId="{29AC905B-A628-9064-7F1A-04E9748A72B0}"/>
          </ac:spMkLst>
        </pc:spChg>
        <pc:spChg chg="del mod ord">
          <ac:chgData name="Rick Bostian" userId="90a15d77-1850-4e1a-b179-c0d3a70bf8fb" providerId="ADAL" clId="{1B0001E2-59BE-4693-8AC9-A0BF92E97FDC}" dt="2023-07-13T14:30:39.325" v="1730" actId="700"/>
          <ac:spMkLst>
            <pc:docMk/>
            <pc:sldMk cId="1169602285" sldId="263"/>
            <ac:spMk id="3" creationId="{75D015D3-4118-5AC7-4072-FA214199686D}"/>
          </ac:spMkLst>
        </pc:spChg>
        <pc:spChg chg="add mod ord">
          <ac:chgData name="Rick Bostian" userId="90a15d77-1850-4e1a-b179-c0d3a70bf8fb" providerId="ADAL" clId="{1B0001E2-59BE-4693-8AC9-A0BF92E97FDC}" dt="2023-07-13T14:32:39.550" v="1745" actId="26606"/>
          <ac:spMkLst>
            <pc:docMk/>
            <pc:sldMk cId="1169602285" sldId="263"/>
            <ac:spMk id="4" creationId="{146D5A4B-6C04-D39F-9EC8-E09C214803EC}"/>
          </ac:spMkLst>
        </pc:spChg>
        <pc:spChg chg="add del mod ord">
          <ac:chgData name="Rick Bostian" userId="90a15d77-1850-4e1a-b179-c0d3a70bf8fb" providerId="ADAL" clId="{1B0001E2-59BE-4693-8AC9-A0BF92E97FDC}" dt="2023-07-13T14:32:25.342" v="1744" actId="700"/>
          <ac:spMkLst>
            <pc:docMk/>
            <pc:sldMk cId="1169602285" sldId="263"/>
            <ac:spMk id="5" creationId="{DD3BE7E3-521C-687F-D3FC-59CC420F458E}"/>
          </ac:spMkLst>
        </pc:spChg>
        <pc:spChg chg="add mod ord">
          <ac:chgData name="Rick Bostian" userId="90a15d77-1850-4e1a-b179-c0d3a70bf8fb" providerId="ADAL" clId="{1B0001E2-59BE-4693-8AC9-A0BF92E97FDC}" dt="2023-07-13T14:33:32.373" v="1764" actId="207"/>
          <ac:spMkLst>
            <pc:docMk/>
            <pc:sldMk cId="1169602285" sldId="263"/>
            <ac:spMk id="8" creationId="{8824B403-BE37-472E-74C2-5DF8736A1DBF}"/>
          </ac:spMkLst>
        </pc:spChg>
        <pc:spChg chg="add">
          <ac:chgData name="Rick Bostian" userId="90a15d77-1850-4e1a-b179-c0d3a70bf8fb" providerId="ADAL" clId="{1B0001E2-59BE-4693-8AC9-A0BF92E97FDC}" dt="2023-07-13T14:32:39.550" v="1745" actId="26606"/>
          <ac:spMkLst>
            <pc:docMk/>
            <pc:sldMk cId="1169602285" sldId="263"/>
            <ac:spMk id="13" creationId="{71B2258F-86CA-4D4D-8270-BC05FCDEBFB3}"/>
          </ac:spMkLst>
        </pc:spChg>
        <pc:picChg chg="add mod ord">
          <ac:chgData name="Rick Bostian" userId="90a15d77-1850-4e1a-b179-c0d3a70bf8fb" providerId="ADAL" clId="{1B0001E2-59BE-4693-8AC9-A0BF92E97FDC}" dt="2023-07-13T14:32:39.550" v="1745" actId="26606"/>
          <ac:picMkLst>
            <pc:docMk/>
            <pc:sldMk cId="1169602285" sldId="263"/>
            <ac:picMk id="7" creationId="{28F680DD-D734-F235-8894-2B3A9E72BAD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E6CDC-5A86-B52C-F27B-A5DE51FF4B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2C6802-5613-0CA1-5A37-C7494BD7EE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B697BF-0AF8-7872-7B8C-D39C37824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2FA3-EFD1-453C-BE88-AA1F66A0ADC9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DF0FFA-D560-8CCC-A7DE-05A10E986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C47E47-6275-A800-9D95-CBACD1CCB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5D069-0F0C-4EFA-A5BA-6B8FAB49E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449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34946-4610-BA4C-89F8-ED8E629F6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46557E-74EC-6F86-7E3D-D8892612F9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4213C2-090D-2129-DD03-AC667D3B8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2FA3-EFD1-453C-BE88-AA1F66A0ADC9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3BD6A6-E47D-3BA5-DC35-684634D77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34E235-A267-DFB5-1E5C-D0E9F03AF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5D069-0F0C-4EFA-A5BA-6B8FAB49E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631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8C9C58-4A00-AEDB-B339-D837957643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CF6700-183A-A2BA-D19A-E57FB83C81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CFBEF3-2CF9-0C88-1503-89BB233D6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2FA3-EFD1-453C-BE88-AA1F66A0ADC9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48C66D-1F61-0950-3EDB-4A47BC690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522311-DE12-6DE8-64D8-5FA7C342E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5D069-0F0C-4EFA-A5BA-6B8FAB49E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124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CAD59-41B7-1EA9-DC80-ECA68953F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2DB95-E6FF-B2E9-43A1-3C505DC94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EF6578-FE50-9EC9-E990-DE1D25749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2FA3-EFD1-453C-BE88-AA1F66A0ADC9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F0559-6AA9-6B2B-C596-A1741DE2A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D9BEAC-AAE2-BEB6-6CC7-7F6D4E752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5D069-0F0C-4EFA-A5BA-6B8FAB49E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832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E3D87-2CFD-C0B4-D21C-447E083D6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914DF9-A9AB-1CCE-3B45-375497B126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D1899-F36E-485C-38E7-2D3932711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2FA3-EFD1-453C-BE88-AA1F66A0ADC9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4523F6-58DB-0B9A-49BA-042A88E5E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39D5B-89CE-FF80-A56E-4E894AEE6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5D069-0F0C-4EFA-A5BA-6B8FAB49E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314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86BF2-8EEF-E43B-A8AE-CE22A8FD0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5B42CD-5349-5089-9427-980F7DDF72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F77BC7-4F06-3AF1-E247-B298B96058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367619-17DB-C543-6CCF-F09E8E33F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2FA3-EFD1-453C-BE88-AA1F66A0ADC9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B71428-279E-9BAE-8BDC-66D3F4DAC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58267D-572D-FBC9-3219-9323634D0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5D069-0F0C-4EFA-A5BA-6B8FAB49E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081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51863-09BB-FDA3-1219-B8096C557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5DF412-A337-B6DB-EDFA-328FCBA0C5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829A5D-F837-227E-B8D4-B5C887EB8E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8FC1F0-5B3E-FF73-ABA9-2BF943FFA8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3CDCED-5B2B-5198-1F8D-0723C32258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B925DF-7239-C503-CBCD-588800D3C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2FA3-EFD1-453C-BE88-AA1F66A0ADC9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A17AB5-CD66-858D-435A-8FE424066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AA585D-A493-ACDA-B2CF-048A6A07B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5D069-0F0C-4EFA-A5BA-6B8FAB49E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731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0AF0A-3051-8D35-9786-09492A9F8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618E27-3392-9CFA-5C86-87AD7C9DA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2FA3-EFD1-453C-BE88-AA1F66A0ADC9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A5187C-6B38-3A11-4271-B22F4D961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B85296-DDE4-B293-31CA-06F2831E7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5D069-0F0C-4EFA-A5BA-6B8FAB49E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758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2F919C-FB64-B85A-C087-59DB4DBBB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2FA3-EFD1-453C-BE88-AA1F66A0ADC9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A5C56E-8BA6-5CAF-8343-6A0E6C724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249452-F601-8142-E7F1-9D8F0D452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5D069-0F0C-4EFA-A5BA-6B8FAB49E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49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71E27-51E4-6773-7685-CEB53D863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68B229-456C-A353-E400-21C3A96E5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15784A-5389-8D22-2E5C-67A32621C4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F90B99-04B1-4A1F-BE7D-30F73FC3B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2FA3-EFD1-453C-BE88-AA1F66A0ADC9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79D163-EA3C-10EB-7FB8-32AD6CF12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E42E08-E5A1-0F86-B08B-A1834450B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5D069-0F0C-4EFA-A5BA-6B8FAB49E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168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EE2B4-2AC9-FC58-1B49-3FB6067E8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2604B8-11C3-7938-8E8F-94C68622D8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27DAB7-3AC0-6CD0-DCB8-4A92A1E26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146988-933D-66A7-6A43-E0916D56D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2FA3-EFD1-453C-BE88-AA1F66A0ADC9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C8EF63-DE8F-89F9-F3D3-608E6F982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38AD0F-2CD7-ED51-BCBC-C9AC7D793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5D069-0F0C-4EFA-A5BA-6B8FAB49E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816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134C50-BCA2-A3D3-DDCE-89A9E6D90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D1417F-741D-367C-CA14-3B6F38546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38BB03-ADC2-AD4A-0863-438609DBC3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02FA3-EFD1-453C-BE88-AA1F66A0ADC9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592369-997C-E203-2598-BFE900E5ED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A1DC8-5D1A-BDCD-F014-4DC53B7CAA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5D069-0F0C-4EFA-A5BA-6B8FAB49E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408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hia-c.org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DEB5F14-5014-49D1-B590-9E2B7721C0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D2B953D-3D65-4BA7-80E6-139390790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0604" y="147284"/>
            <a:ext cx="4314573" cy="4314573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Graphic 212">
            <a:extLst>
              <a:ext uri="{FF2B5EF4-FFF2-40B4-BE49-F238E27FC236}">
                <a16:creationId xmlns:a16="http://schemas.microsoft.com/office/drawing/2014/main" id="{4CA0A0B8-0ABD-4C1D-8BDE-4D94C94FD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05044" y="541947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0" name="Graphic 212">
            <a:extLst>
              <a:ext uri="{FF2B5EF4-FFF2-40B4-BE49-F238E27FC236}">
                <a16:creationId xmlns:a16="http://schemas.microsoft.com/office/drawing/2014/main" id="{FF2923AC-40BC-4610-B6BD-AECABAF6D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05044" y="541947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8A188E6-9899-40AA-9648-7B9BEAF52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881974" y="1174396"/>
            <a:ext cx="5290997" cy="5290997"/>
            <a:chOff x="1881974" y="1174396"/>
            <a:chExt cx="5290997" cy="5290997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10D3957-AAB5-4037-A58C-20FF0E226B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1974" y="1174396"/>
              <a:ext cx="5290997" cy="5290997"/>
            </a:xfrm>
            <a:prstGeom prst="ellipse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4478242-FDA7-48D1-A53E-3E0EDB2A71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1974" y="1174396"/>
              <a:ext cx="5290997" cy="5290997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F47059C0-3CD3-44C5-9FBC-C5CEA6D94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2254" y="1065353"/>
            <a:ext cx="5290997" cy="5290997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58C262-168F-12F3-F953-C440ED250B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2763" y="1893347"/>
            <a:ext cx="4079551" cy="2877632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Better budgets with BEST</a:t>
            </a:r>
            <a:r>
              <a:rPr lang="en-US" sz="5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™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7D676F-DFF9-4085-0072-3785D3ACA1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42763" y="4863054"/>
            <a:ext cx="4079551" cy="811604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hlinkClick r:id="rId2"/>
              </a:rPr>
              <a:t>www.hia-c.org</a:t>
            </a:r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8A6A50F-EF16-474F-9BD1-2D663EBEA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65353"/>
            <a:ext cx="1861854" cy="717514"/>
            <a:chOff x="0" y="1065353"/>
            <a:chExt cx="1861854" cy="717514"/>
          </a:xfrm>
          <a:solidFill>
            <a:schemeClr val="bg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AA37927-0235-4A56-8680-D7B367160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06535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D5F1B50-7A4C-4505-93E5-35FB75146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50508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pic>
        <p:nvPicPr>
          <p:cNvPr id="7" name="Picture 6" descr="A white rectangular sign with blue and black text&#10;&#10;Description automatically generated">
            <a:extLst>
              <a:ext uri="{FF2B5EF4-FFF2-40B4-BE49-F238E27FC236}">
                <a16:creationId xmlns:a16="http://schemas.microsoft.com/office/drawing/2014/main" id="{17D7ADCA-BDFC-ADBC-FFFB-C3DCE5118B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435" y="5515791"/>
            <a:ext cx="2560781" cy="1478760"/>
          </a:xfrm>
          <a:prstGeom prst="rect">
            <a:avLst/>
          </a:prstGeom>
        </p:spPr>
      </p:pic>
      <p:grpSp>
        <p:nvGrpSpPr>
          <p:cNvPr id="32" name="Graphic 185">
            <a:extLst>
              <a:ext uri="{FF2B5EF4-FFF2-40B4-BE49-F238E27FC236}">
                <a16:creationId xmlns:a16="http://schemas.microsoft.com/office/drawing/2014/main" id="{4717BE92-F93B-41D0-A644-64F6E524C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76418" y="4140693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CA26306-9FAA-4D01-957F-3E9B25A257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A458C4D-E6E4-42CA-BC7C-301BFBAA70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CDA802E-5743-4261-84A2-D9D8F19A37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FCFC560-017D-4F70-ADE9-00A770915F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365F55DD-D975-452E-9674-461DBDBDEC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9" name="Oval 38">
            <a:extLst>
              <a:ext uri="{FF2B5EF4-FFF2-40B4-BE49-F238E27FC236}">
                <a16:creationId xmlns:a16="http://schemas.microsoft.com/office/drawing/2014/main" id="{D245B05D-DA60-40E2-8A0A-B078C91D7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5735" y="4917084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401FD61C-FC3A-43C0-9641-28B0C1A542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5735" y="4917084"/>
            <a:ext cx="319941" cy="31994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DF72A0-15A5-10B7-256A-DD93AB0547E6}"/>
              </a:ext>
            </a:extLst>
          </p:cNvPr>
          <p:cNvSpPr txBox="1"/>
          <p:nvPr/>
        </p:nvSpPr>
        <p:spPr>
          <a:xfrm>
            <a:off x="7135057" y="1174396"/>
            <a:ext cx="325185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Following slides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 show how to use BEST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™</a:t>
            </a:r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for better budgets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1200" dirty="0">
                <a:solidFill>
                  <a:schemeClr val="accent1"/>
                </a:solidFill>
              </a:rPr>
              <a:t>Basic software program</a:t>
            </a:r>
          </a:p>
          <a:p>
            <a:pPr algn="ctr"/>
            <a:r>
              <a:rPr lang="en-US" sz="1200" dirty="0">
                <a:solidFill>
                  <a:schemeClr val="accent1"/>
                </a:solidFill>
              </a:rPr>
              <a:t>Is</a:t>
            </a:r>
          </a:p>
          <a:p>
            <a:pPr algn="ctr"/>
            <a:r>
              <a:rPr lang="en-US" sz="1200" dirty="0">
                <a:solidFill>
                  <a:schemeClr val="accent1"/>
                </a:solidFill>
              </a:rPr>
              <a:t>FREE to download</a:t>
            </a:r>
          </a:p>
        </p:txBody>
      </p:sp>
    </p:spTree>
    <p:extLst>
      <p:ext uri="{BB962C8B-B14F-4D97-AF65-F5344CB8AC3E}">
        <p14:creationId xmlns:p14="http://schemas.microsoft.com/office/powerpoint/2010/main" val="303644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ECB7CB-A522-2892-CFF4-13C085B45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088" y="565739"/>
            <a:ext cx="9745883" cy="1124949"/>
          </a:xfrm>
        </p:spPr>
        <p:txBody>
          <a:bodyPr>
            <a:normAutofit fontScale="90000"/>
          </a:bodyPr>
          <a:lstStyle/>
          <a:p>
            <a:r>
              <a:rPr lang="en-US" sz="3700" dirty="0">
                <a:solidFill>
                  <a:schemeClr val="bg1"/>
                </a:solidFill>
              </a:rPr>
              <a:t>50 Contractor’s $/ft² average HVAC system estimates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	</a:t>
            </a:r>
            <a:r>
              <a:rPr lang="en-US" sz="1600" i="1" dirty="0">
                <a:solidFill>
                  <a:schemeClr val="accent5"/>
                </a:solidFill>
              </a:rPr>
              <a:t>46 United States, 3 Canada, 1 Mexico – all confidential pricing is averaged – not tied to location</a:t>
            </a:r>
            <a:br>
              <a:rPr lang="en-US" sz="3700" dirty="0">
                <a:solidFill>
                  <a:schemeClr val="bg1"/>
                </a:solidFill>
              </a:rPr>
            </a:br>
            <a:r>
              <a:rPr lang="en-US" sz="3700" dirty="0">
                <a:solidFill>
                  <a:schemeClr val="bg1"/>
                </a:solidFill>
              </a:rPr>
              <a:t>Based on 30 pre-defined complete HVAC Systems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AD42DD4-86F6-4FD2-869F-32D35E310C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81037"/>
            <a:ext cx="1170294" cy="274629"/>
          </a:xfrm>
          <a:custGeom>
            <a:avLst/>
            <a:gdLst>
              <a:gd name="connsiteX0" fmla="*/ 453342 w 1170294"/>
              <a:gd name="connsiteY0" fmla="*/ 0 h 274629"/>
              <a:gd name="connsiteX1" fmla="*/ 689085 w 1170294"/>
              <a:gd name="connsiteY1" fmla="*/ 235744 h 274629"/>
              <a:gd name="connsiteX2" fmla="*/ 924829 w 1170294"/>
              <a:gd name="connsiteY2" fmla="*/ 0 h 274629"/>
              <a:gd name="connsiteX3" fmla="*/ 1170294 w 1170294"/>
              <a:gd name="connsiteY3" fmla="*/ 245465 h 274629"/>
              <a:gd name="connsiteX4" fmla="*/ 1153282 w 1170294"/>
              <a:gd name="connsiteY4" fmla="*/ 264908 h 274629"/>
              <a:gd name="connsiteX5" fmla="*/ 924829 w 1170294"/>
              <a:gd name="connsiteY5" fmla="*/ 38885 h 274629"/>
              <a:gd name="connsiteX6" fmla="*/ 689085 w 1170294"/>
              <a:gd name="connsiteY6" fmla="*/ 274629 h 274629"/>
              <a:gd name="connsiteX7" fmla="*/ 453342 w 1170294"/>
              <a:gd name="connsiteY7" fmla="*/ 38885 h 274629"/>
              <a:gd name="connsiteX8" fmla="*/ 215168 w 1170294"/>
              <a:gd name="connsiteY8" fmla="*/ 274629 h 274629"/>
              <a:gd name="connsiteX9" fmla="*/ 0 w 1170294"/>
              <a:gd name="connsiteY9" fmla="*/ 59462 h 274629"/>
              <a:gd name="connsiteX10" fmla="*/ 0 w 1170294"/>
              <a:gd name="connsiteY10" fmla="*/ 20577 h 274629"/>
              <a:gd name="connsiteX11" fmla="*/ 215168 w 1170294"/>
              <a:gd name="connsiteY11" fmla="*/ 235744 h 27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70294" h="274629">
                <a:moveTo>
                  <a:pt x="453342" y="0"/>
                </a:moveTo>
                <a:lnTo>
                  <a:pt x="689085" y="235744"/>
                </a:lnTo>
                <a:lnTo>
                  <a:pt x="924829" y="0"/>
                </a:lnTo>
                <a:lnTo>
                  <a:pt x="1170294" y="245465"/>
                </a:lnTo>
                <a:lnTo>
                  <a:pt x="1153282" y="264908"/>
                </a:lnTo>
                <a:lnTo>
                  <a:pt x="924829" y="38885"/>
                </a:lnTo>
                <a:lnTo>
                  <a:pt x="689085" y="274629"/>
                </a:lnTo>
                <a:lnTo>
                  <a:pt x="453342" y="38885"/>
                </a:lnTo>
                <a:lnTo>
                  <a:pt x="215168" y="274629"/>
                </a:lnTo>
                <a:lnTo>
                  <a:pt x="0" y="59462"/>
                </a:lnTo>
                <a:lnTo>
                  <a:pt x="0" y="20577"/>
                </a:lnTo>
                <a:lnTo>
                  <a:pt x="215168" y="235744"/>
                </a:lnTo>
                <a:close/>
              </a:path>
            </a:pathLst>
          </a:cu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C36B8C5-0DEB-41B5-911D-572E2E835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16069"/>
            <a:ext cx="1170294" cy="274629"/>
          </a:xfrm>
          <a:custGeom>
            <a:avLst/>
            <a:gdLst>
              <a:gd name="connsiteX0" fmla="*/ 453342 w 1170294"/>
              <a:gd name="connsiteY0" fmla="*/ 0 h 274629"/>
              <a:gd name="connsiteX1" fmla="*/ 689085 w 1170294"/>
              <a:gd name="connsiteY1" fmla="*/ 238174 h 274629"/>
              <a:gd name="connsiteX2" fmla="*/ 924829 w 1170294"/>
              <a:gd name="connsiteY2" fmla="*/ 0 h 274629"/>
              <a:gd name="connsiteX3" fmla="*/ 1170294 w 1170294"/>
              <a:gd name="connsiteY3" fmla="*/ 247895 h 274629"/>
              <a:gd name="connsiteX4" fmla="*/ 1153282 w 1170294"/>
              <a:gd name="connsiteY4" fmla="*/ 264908 h 274629"/>
              <a:gd name="connsiteX5" fmla="*/ 924829 w 1170294"/>
              <a:gd name="connsiteY5" fmla="*/ 38885 h 274629"/>
              <a:gd name="connsiteX6" fmla="*/ 689085 w 1170294"/>
              <a:gd name="connsiteY6" fmla="*/ 274629 h 274629"/>
              <a:gd name="connsiteX7" fmla="*/ 453342 w 1170294"/>
              <a:gd name="connsiteY7" fmla="*/ 38885 h 274629"/>
              <a:gd name="connsiteX8" fmla="*/ 215168 w 1170294"/>
              <a:gd name="connsiteY8" fmla="*/ 274629 h 274629"/>
              <a:gd name="connsiteX9" fmla="*/ 0 w 1170294"/>
              <a:gd name="connsiteY9" fmla="*/ 59462 h 274629"/>
              <a:gd name="connsiteX10" fmla="*/ 0 w 1170294"/>
              <a:gd name="connsiteY10" fmla="*/ 20789 h 274629"/>
              <a:gd name="connsiteX11" fmla="*/ 215168 w 1170294"/>
              <a:gd name="connsiteY11" fmla="*/ 238174 h 27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70294" h="274629">
                <a:moveTo>
                  <a:pt x="453342" y="0"/>
                </a:moveTo>
                <a:lnTo>
                  <a:pt x="689085" y="238174"/>
                </a:lnTo>
                <a:lnTo>
                  <a:pt x="924829" y="0"/>
                </a:lnTo>
                <a:lnTo>
                  <a:pt x="1170294" y="247895"/>
                </a:lnTo>
                <a:lnTo>
                  <a:pt x="1153282" y="264908"/>
                </a:lnTo>
                <a:lnTo>
                  <a:pt x="924829" y="38885"/>
                </a:lnTo>
                <a:lnTo>
                  <a:pt x="689085" y="274629"/>
                </a:lnTo>
                <a:lnTo>
                  <a:pt x="453342" y="38885"/>
                </a:lnTo>
                <a:lnTo>
                  <a:pt x="215168" y="274629"/>
                </a:lnTo>
                <a:lnTo>
                  <a:pt x="0" y="59462"/>
                </a:lnTo>
                <a:lnTo>
                  <a:pt x="0" y="20789"/>
                </a:lnTo>
                <a:lnTo>
                  <a:pt x="215168" y="2381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5DC987A-A8C7-4C23-9BF5-33E9F6F21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6766" y="2256427"/>
            <a:ext cx="10855283" cy="3963398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213F2CF-C6DF-4CE1-A6F0-E3B1BFBB0B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2256427"/>
            <a:ext cx="10853849" cy="3955009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4325C15-4820-4911-B66E-A5F917CFAE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5106" y="2125615"/>
            <a:ext cx="10855283" cy="397476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D98CC-8FD0-ED0A-2897-FA56F31A2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4906" y="2256427"/>
            <a:ext cx="8775619" cy="3493450"/>
          </a:xfrm>
        </p:spPr>
        <p:txBody>
          <a:bodyPr/>
          <a:lstStyle/>
          <a:p>
            <a:pPr marL="0" indent="0" defTabSz="694944">
              <a:spcBef>
                <a:spcPts val="760"/>
              </a:spcBef>
              <a:buNone/>
            </a:pPr>
            <a:r>
              <a:rPr lang="en-US" sz="2128" b="1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How to make it YOUR building…</a:t>
            </a:r>
          </a:p>
          <a:p>
            <a:pPr marL="0" indent="0" defTabSz="694944">
              <a:spcBef>
                <a:spcPts val="760"/>
              </a:spcBef>
              <a:buNone/>
            </a:pPr>
            <a:r>
              <a:rPr lang="en-US" sz="1400" i="1" dirty="0">
                <a:solidFill>
                  <a:srgbClr val="0070C0"/>
                </a:solidFill>
              </a:rPr>
              <a:t>Download BEST at www.hia-c.org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9C29C0-4745-B928-464C-2C6D09576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4606" y="3074185"/>
            <a:ext cx="4880463" cy="28065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5EAE3B-34EF-9627-998B-56AD998BB74A}"/>
              </a:ext>
            </a:extLst>
          </p:cNvPr>
          <p:cNvSpPr txBox="1"/>
          <p:nvPr/>
        </p:nvSpPr>
        <p:spPr>
          <a:xfrm>
            <a:off x="7897739" y="2516075"/>
            <a:ext cx="3132717" cy="19543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94944">
              <a:spcAft>
                <a:spcPts val="600"/>
              </a:spcAft>
            </a:pPr>
            <a:r>
              <a:rPr lang="en-US" sz="1600" b="1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Select Climate Location</a:t>
            </a:r>
          </a:p>
          <a:p>
            <a:pPr defTabSz="694944">
              <a:spcAft>
                <a:spcPts val="600"/>
              </a:spcAft>
            </a:pPr>
            <a:r>
              <a:rPr lang="en-US" sz="1600" b="1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	US, Canada, Mexico</a:t>
            </a:r>
          </a:p>
          <a:p>
            <a:pPr defTabSz="694944">
              <a:spcAft>
                <a:spcPts val="600"/>
              </a:spcAft>
            </a:pPr>
            <a:r>
              <a:rPr lang="en-US" sz="1600" b="1" dirty="0">
                <a:solidFill>
                  <a:srgbClr val="0070C0"/>
                </a:solidFill>
              </a:rPr>
              <a:t>	Over 1000 sets of Bin Data</a:t>
            </a:r>
            <a:endParaRPr lang="en-US" sz="1600" b="1" kern="1200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  <a:p>
            <a:pPr defTabSz="694944">
              <a:spcAft>
                <a:spcPts val="600"/>
              </a:spcAft>
            </a:pPr>
            <a:r>
              <a:rPr lang="en-US" sz="1600" b="1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Enter Building Size</a:t>
            </a:r>
          </a:p>
          <a:p>
            <a:pPr defTabSz="694944">
              <a:spcAft>
                <a:spcPts val="600"/>
              </a:spcAft>
            </a:pPr>
            <a:r>
              <a:rPr lang="en-US" sz="1600" b="1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Select Building Type</a:t>
            </a:r>
          </a:p>
          <a:p>
            <a:pPr defTabSz="694944">
              <a:spcAft>
                <a:spcPts val="600"/>
              </a:spcAft>
            </a:pPr>
            <a:r>
              <a:rPr lang="en-US" sz="1600" b="1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	10 in dropdown box</a:t>
            </a:r>
            <a:endParaRPr lang="en-US" sz="1600" b="1" dirty="0">
              <a:solidFill>
                <a:srgbClr val="0070C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FFB621-30A0-DA21-8505-1274F3E3EB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5875" r="49293"/>
          <a:stretch/>
        </p:blipFill>
        <p:spPr>
          <a:xfrm>
            <a:off x="7655020" y="4730103"/>
            <a:ext cx="3727305" cy="1019774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B119828-8F48-7454-095D-6628203EE213}"/>
              </a:ext>
            </a:extLst>
          </p:cNvPr>
          <p:cNvCxnSpPr>
            <a:cxnSpLocks/>
          </p:cNvCxnSpPr>
          <p:nvPr/>
        </p:nvCxnSpPr>
        <p:spPr>
          <a:xfrm flipH="1">
            <a:off x="4714837" y="5010539"/>
            <a:ext cx="3066894" cy="3545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3738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2DAA6C16-BF9B-4A3E-BC70-EE6015D4F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09116D-530C-4BC1-56ED-1CB712013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69978"/>
            <a:ext cx="4391024" cy="1173700"/>
          </a:xfrm>
        </p:spPr>
        <p:txBody>
          <a:bodyPr anchor="t">
            <a:normAutofit/>
          </a:bodyPr>
          <a:lstStyle/>
          <a:p>
            <a:r>
              <a:rPr lang="en-US" sz="3700">
                <a:solidFill>
                  <a:schemeClr val="bg1"/>
                </a:solidFill>
              </a:rPr>
              <a:t>Click “GO” – to see what BEST can do…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3458995-276E-E100-0A45-5801F1D696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83" r="5912"/>
          <a:stretch/>
        </p:blipFill>
        <p:spPr>
          <a:xfrm>
            <a:off x="6" y="-1"/>
            <a:ext cx="6000749" cy="3911828"/>
          </a:xfrm>
          <a:custGeom>
            <a:avLst/>
            <a:gdLst/>
            <a:ahLst/>
            <a:cxnLst/>
            <a:rect l="l" t="t" r="r" b="b"/>
            <a:pathLst>
              <a:path w="6000749" h="3911828">
                <a:moveTo>
                  <a:pt x="0" y="0"/>
                </a:moveTo>
                <a:lnTo>
                  <a:pt x="6000749" y="0"/>
                </a:lnTo>
                <a:lnTo>
                  <a:pt x="6000749" y="3767827"/>
                </a:lnTo>
                <a:lnTo>
                  <a:pt x="5572124" y="3740378"/>
                </a:lnTo>
                <a:lnTo>
                  <a:pt x="0" y="3911828"/>
                </a:lnTo>
                <a:close/>
              </a:path>
            </a:pathLst>
          </a:cu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E6C1F72-4CCA-B915-9E56-1C9C2DB437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4" r="1998" b="1"/>
          <a:stretch/>
        </p:blipFill>
        <p:spPr>
          <a:xfrm>
            <a:off x="6096000" y="0"/>
            <a:ext cx="6000750" cy="3988028"/>
          </a:xfrm>
          <a:custGeom>
            <a:avLst/>
            <a:gdLst/>
            <a:ahLst/>
            <a:cxnLst/>
            <a:rect l="l" t="t" r="r" b="b"/>
            <a:pathLst>
              <a:path w="6000750" h="3988028">
                <a:moveTo>
                  <a:pt x="0" y="0"/>
                </a:moveTo>
                <a:lnTo>
                  <a:pt x="6000750" y="0"/>
                </a:lnTo>
                <a:lnTo>
                  <a:pt x="6000750" y="797153"/>
                </a:lnTo>
                <a:lnTo>
                  <a:pt x="6000750" y="2634343"/>
                </a:lnTo>
                <a:lnTo>
                  <a:pt x="6000750" y="3911828"/>
                </a:lnTo>
                <a:lnTo>
                  <a:pt x="3248025" y="3988028"/>
                </a:lnTo>
                <a:lnTo>
                  <a:pt x="0" y="3780026"/>
                </a:lnTo>
                <a:close/>
              </a:path>
            </a:pathLst>
          </a:cu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A4AE1828-51FD-4AD7-BCF6-9AF5C696C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542C7CD-02BE-4ADE-8D2F-DFB759D71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40A04EE-8E37-4C28-B09B-A9593A4AA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4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F454664D-74E0-4414-AED2-0889DC849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4201" y="4766267"/>
            <a:ext cx="5692774" cy="175966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“DETAILS”</a:t>
            </a:r>
          </a:p>
          <a:p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Click details to see:  9 color charts and tables</a:t>
            </a:r>
          </a:p>
          <a:p>
            <a:pPr lvl="1"/>
            <a:r>
              <a:rPr lang="en-US" sz="2000" dirty="0">
                <a:solidFill>
                  <a:schemeClr val="bg1">
                    <a:alpha val="80000"/>
                  </a:schemeClr>
                </a:solidFill>
              </a:rPr>
              <a:t>The project and each of 4 systems</a:t>
            </a:r>
          </a:p>
          <a:p>
            <a:pPr lvl="1"/>
            <a:r>
              <a:rPr lang="en-US" sz="2000" dirty="0">
                <a:solidFill>
                  <a:schemeClr val="bg1">
                    <a:alpha val="80000"/>
                  </a:schemeClr>
                </a:solidFill>
              </a:rPr>
              <a:t> or variations on one system type if you choose</a:t>
            </a:r>
          </a:p>
          <a:p>
            <a:pPr marL="0" indent="0">
              <a:buNone/>
            </a:pPr>
            <a:r>
              <a:rPr lang="en-US" sz="2400" b="1" i="1" dirty="0">
                <a:solidFill>
                  <a:schemeClr val="accent5">
                    <a:alpha val="80000"/>
                  </a:schemeClr>
                </a:solidFill>
              </a:rPr>
              <a:t>“What is effect of decarbonization on your costs?”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F64590-A633-0107-EDF3-14BCE0E9095F}"/>
              </a:ext>
            </a:extLst>
          </p:cNvPr>
          <p:cNvSpPr txBox="1"/>
          <p:nvPr/>
        </p:nvSpPr>
        <p:spPr>
          <a:xfrm>
            <a:off x="0" y="3506262"/>
            <a:ext cx="38684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highlight>
                  <a:srgbClr val="00FF00"/>
                </a:highlight>
              </a:rPr>
              <a:t>Above – screen shot of opening wizard</a:t>
            </a:r>
          </a:p>
          <a:p>
            <a:r>
              <a:rPr lang="en-US" b="1" dirty="0">
                <a:highlight>
                  <a:srgbClr val="00FF00"/>
                </a:highlight>
              </a:rPr>
              <a:t>Default sample is Chicago “Office”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89D8A8F-3F8A-B1DB-A0D7-426D46686F96}"/>
              </a:ext>
            </a:extLst>
          </p:cNvPr>
          <p:cNvCxnSpPr>
            <a:cxnSpLocks/>
          </p:cNvCxnSpPr>
          <p:nvPr/>
        </p:nvCxnSpPr>
        <p:spPr>
          <a:xfrm flipV="1">
            <a:off x="7212563" y="1418253"/>
            <a:ext cx="4226768" cy="3251725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85BBC14-4CD6-675B-9E3E-EF15DE635E1C}"/>
              </a:ext>
            </a:extLst>
          </p:cNvPr>
          <p:cNvCxnSpPr>
            <a:cxnSpLocks/>
          </p:cNvCxnSpPr>
          <p:nvPr/>
        </p:nvCxnSpPr>
        <p:spPr>
          <a:xfrm flipV="1">
            <a:off x="2911151" y="3528992"/>
            <a:ext cx="1530220" cy="939143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4112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167D82-B505-AEC0-2361-5BF887B0A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All assumptions ready for your Team to change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3F282B-D6AE-B611-F886-00A452C937FB}"/>
              </a:ext>
            </a:extLst>
          </p:cNvPr>
          <p:cNvSpPr txBox="1"/>
          <p:nvPr/>
        </p:nvSpPr>
        <p:spPr>
          <a:xfrm>
            <a:off x="630936" y="2807208"/>
            <a:ext cx="3429000" cy="37638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 dirty="0">
                <a:solidFill>
                  <a:schemeClr val="accent1"/>
                </a:solidFill>
              </a:rPr>
              <a:t>Verify your input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1"/>
                </a:solidFill>
              </a:rPr>
              <a:t>Review:  Utility cost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1"/>
                </a:solidFill>
              </a:rPr>
              <a:t>Example is EIA average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1"/>
                </a:solidFill>
              </a:rPr>
              <a:t>Loads – sample is typical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1"/>
                </a:solidFill>
              </a:rPr>
              <a:t>4 ways to reenter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1"/>
                </a:solidFill>
              </a:rPr>
              <a:t>Every input is changeable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 i="1" u="sng" dirty="0"/>
              <a:t>But track your changes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/>
              <a:t>Unless you save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/>
              <a:t>When you close it goes away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/>
              <a:t>We cannot “mine” your data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/>
              <a:t>BEST is Confidential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/>
              <a:t>	</a:t>
            </a:r>
            <a:r>
              <a:rPr lang="en-US" sz="1600" dirty="0">
                <a:solidFill>
                  <a:schemeClr val="accent2"/>
                </a:solidFill>
              </a:rPr>
              <a:t>HOW?  Its downloaded…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4ACD11E-78EF-D6AD-B025-A2D6FFA904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673" r="14000" b="23452"/>
          <a:stretch/>
        </p:blipFill>
        <p:spPr>
          <a:xfrm>
            <a:off x="3984862" y="1148333"/>
            <a:ext cx="8041064" cy="55086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A137044-B966-8853-2073-CE83799F4B8A}"/>
              </a:ext>
            </a:extLst>
          </p:cNvPr>
          <p:cNvSpPr txBox="1"/>
          <p:nvPr/>
        </p:nvSpPr>
        <p:spPr>
          <a:xfrm>
            <a:off x="3984862" y="450370"/>
            <a:ext cx="80024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highlight>
                  <a:srgbClr val="C0C0C0"/>
                </a:highlight>
              </a:rPr>
              <a:t>Comprehensive “Box Model” consumption and CO$T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9E680C-622B-633C-9966-98CF9D138986}"/>
              </a:ext>
            </a:extLst>
          </p:cNvPr>
          <p:cNvSpPr txBox="1"/>
          <p:nvPr/>
        </p:nvSpPr>
        <p:spPr>
          <a:xfrm>
            <a:off x="6177474" y="2923376"/>
            <a:ext cx="1014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Weather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510B8D-CB2E-069E-EDF9-5E7F8526653F}"/>
              </a:ext>
            </a:extLst>
          </p:cNvPr>
          <p:cNvSpPr txBox="1"/>
          <p:nvPr/>
        </p:nvSpPr>
        <p:spPr>
          <a:xfrm>
            <a:off x="6203572" y="3565292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Building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A41C66-4F8C-EC12-D36B-8A98CB0ACC8A}"/>
              </a:ext>
            </a:extLst>
          </p:cNvPr>
          <p:cNvSpPr txBox="1"/>
          <p:nvPr/>
        </p:nvSpPr>
        <p:spPr>
          <a:xfrm>
            <a:off x="9025108" y="2923376"/>
            <a:ext cx="926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Utilities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C200A3-7E41-048B-9E96-6650A8AE0809}"/>
              </a:ext>
            </a:extLst>
          </p:cNvPr>
          <p:cNvSpPr txBox="1"/>
          <p:nvPr/>
        </p:nvSpPr>
        <p:spPr>
          <a:xfrm>
            <a:off x="6137305" y="4695470"/>
            <a:ext cx="1094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Heat Loss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5ACE1F-2D6B-6AE6-A367-7898170DB07B}"/>
              </a:ext>
            </a:extLst>
          </p:cNvPr>
          <p:cNvSpPr txBox="1"/>
          <p:nvPr/>
        </p:nvSpPr>
        <p:spPr>
          <a:xfrm>
            <a:off x="10510787" y="4319796"/>
            <a:ext cx="11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Heat Gain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4F275B-C390-975D-6143-0E53D7083809}"/>
              </a:ext>
            </a:extLst>
          </p:cNvPr>
          <p:cNvSpPr txBox="1"/>
          <p:nvPr/>
        </p:nvSpPr>
        <p:spPr>
          <a:xfrm>
            <a:off x="5901087" y="5414288"/>
            <a:ext cx="1567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Water Heating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1BDFB4-3BD2-E6F4-B0F1-62D1F7B7BA51}"/>
              </a:ext>
            </a:extLst>
          </p:cNvPr>
          <p:cNvSpPr txBox="1"/>
          <p:nvPr/>
        </p:nvSpPr>
        <p:spPr>
          <a:xfrm>
            <a:off x="10530132" y="5460454"/>
            <a:ext cx="1495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Life and</a:t>
            </a:r>
          </a:p>
          <a:p>
            <a:r>
              <a:rPr lang="en-US" b="1" dirty="0">
                <a:solidFill>
                  <a:schemeClr val="accent1"/>
                </a:solidFill>
              </a:rPr>
              <a:t>Maintenance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D208D0-6025-9248-4365-120773DBC878}"/>
              </a:ext>
            </a:extLst>
          </p:cNvPr>
          <p:cNvSpPr txBox="1"/>
          <p:nvPr/>
        </p:nvSpPr>
        <p:spPr>
          <a:xfrm>
            <a:off x="5443156" y="1062983"/>
            <a:ext cx="5501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>
                <a:solidFill>
                  <a:schemeClr val="accent1"/>
                </a:solidFill>
              </a:rPr>
              <a:t>Per system – annual, monthly, life cycle, and at demand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8658EA7-58B7-BD90-0D09-5E83A3A0164D}"/>
              </a:ext>
            </a:extLst>
          </p:cNvPr>
          <p:cNvSpPr txBox="1"/>
          <p:nvPr/>
        </p:nvSpPr>
        <p:spPr>
          <a:xfrm>
            <a:off x="10510787" y="2918961"/>
            <a:ext cx="9467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System</a:t>
            </a:r>
          </a:p>
          <a:p>
            <a:r>
              <a:rPr lang="en-US" b="1" dirty="0">
                <a:solidFill>
                  <a:schemeClr val="accent1"/>
                </a:solidFill>
              </a:rPr>
              <a:t>Wizards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FD3C3F2-313B-BA97-8C02-4324134A8900}"/>
              </a:ext>
            </a:extLst>
          </p:cNvPr>
          <p:cNvSpPr txBox="1"/>
          <p:nvPr/>
        </p:nvSpPr>
        <p:spPr>
          <a:xfrm>
            <a:off x="4883562" y="1898679"/>
            <a:ext cx="1801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your use only</a:t>
            </a:r>
          </a:p>
        </p:txBody>
      </p:sp>
    </p:spTree>
    <p:extLst>
      <p:ext uri="{BB962C8B-B14F-4D97-AF65-F5344CB8AC3E}">
        <p14:creationId xmlns:p14="http://schemas.microsoft.com/office/powerpoint/2010/main" val="2033209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261224" y="4577975"/>
            <a:ext cx="7539349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4F4CE0-3F6E-09AB-B89E-9474FED7B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2547" y="4803631"/>
            <a:ext cx="6829520" cy="86203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Comprehensive OUTPUT details effect and cost</a:t>
            </a:r>
            <a:b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energy use and cost per major component and total</a:t>
            </a:r>
            <a:b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Every Design Engineer can model new or existing</a:t>
            </a:r>
            <a:br>
              <a:rPr lang="en-US" sz="2800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en-US" sz="2800" b="1" i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BEST is for everyone  - a tool to define cost &amp; effect</a:t>
            </a:r>
          </a:p>
        </p:txBody>
      </p:sp>
      <p:pic>
        <p:nvPicPr>
          <p:cNvPr id="13" name="Picture 12" descr="A screenshot of a computer&#10;&#10;Description automatically generated">
            <a:extLst>
              <a:ext uri="{FF2B5EF4-FFF2-40B4-BE49-F238E27FC236}">
                <a16:creationId xmlns:a16="http://schemas.microsoft.com/office/drawing/2014/main" id="{226BED5D-A21F-53E4-BF89-4F23798113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576" r="1" b="20038"/>
          <a:stretch/>
        </p:blipFill>
        <p:spPr>
          <a:xfrm>
            <a:off x="317636" y="321734"/>
            <a:ext cx="3797570" cy="2010551"/>
          </a:xfrm>
          <a:prstGeom prst="rect">
            <a:avLst/>
          </a:prstGeom>
        </p:spPr>
      </p:pic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C2952F93-04B4-C64D-09B1-F8565EE690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33458"/>
          <a:stretch/>
        </p:blipFill>
        <p:spPr>
          <a:xfrm>
            <a:off x="317634" y="2422097"/>
            <a:ext cx="3794760" cy="2013804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950DC9ED-D1B0-4FA7-A4E2-37894C846B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26" r="22263" b="9964"/>
          <a:stretch/>
        </p:blipFill>
        <p:spPr>
          <a:xfrm>
            <a:off x="4202548" y="321733"/>
            <a:ext cx="3794759" cy="3701628"/>
          </a:xfrm>
          <a:prstGeom prst="rect">
            <a:avLst/>
          </a:prstGeom>
        </p:spPr>
      </p:pic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9D76222E-6961-1705-5C94-5F63FBD805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8965" r="18984" b="13740"/>
          <a:stretch/>
        </p:blipFill>
        <p:spPr>
          <a:xfrm>
            <a:off x="8086176" y="321734"/>
            <a:ext cx="3714397" cy="35463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3DCD891-0172-A026-BAFF-D371172977F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" b="33565"/>
          <a:stretch/>
        </p:blipFill>
        <p:spPr>
          <a:xfrm>
            <a:off x="317634" y="4525715"/>
            <a:ext cx="3794760" cy="2010551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19934" y="5694097"/>
            <a:ext cx="54864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C0B46CD-C779-12E1-3439-7146616D7D28}"/>
              </a:ext>
            </a:extLst>
          </p:cNvPr>
          <p:cNvSpPr txBox="1"/>
          <p:nvPr/>
        </p:nvSpPr>
        <p:spPr>
          <a:xfrm>
            <a:off x="4974779" y="5856224"/>
            <a:ext cx="6930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Defining how building will be heated and cooled = better budget</a:t>
            </a:r>
          </a:p>
          <a:p>
            <a:r>
              <a:rPr lang="en-US" dirty="0">
                <a:solidFill>
                  <a:schemeClr val="accent2"/>
                </a:solidFill>
              </a:rPr>
              <a:t>Best</a:t>
            </a:r>
            <a:r>
              <a:rPr lang="en-US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™ is a complex template – Samples are “typical” - an informed start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22A7C7F-CA61-6485-69CA-85E277408E52}"/>
              </a:ext>
            </a:extLst>
          </p:cNvPr>
          <p:cNvSpPr txBox="1"/>
          <p:nvPr/>
        </p:nvSpPr>
        <p:spPr>
          <a:xfrm>
            <a:off x="4319648" y="4121073"/>
            <a:ext cx="7046673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u="sng" dirty="0"/>
              <a:t>Annual consumption and cost, Monthly breakdown, power and fossil fuel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ECB352D-813B-C157-1265-DDE21EB4D096}"/>
              </a:ext>
            </a:extLst>
          </p:cNvPr>
          <p:cNvSpPr txBox="1"/>
          <p:nvPr/>
        </p:nvSpPr>
        <p:spPr>
          <a:xfrm>
            <a:off x="2788739" y="5066223"/>
            <a:ext cx="994183" cy="92333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i="1" dirty="0">
                <a:solidFill>
                  <a:schemeClr val="accent1"/>
                </a:solidFill>
              </a:rPr>
              <a:t>Demand</a:t>
            </a:r>
          </a:p>
          <a:p>
            <a:pPr algn="ctr"/>
            <a:r>
              <a:rPr lang="en-US" b="1" i="1" dirty="0">
                <a:solidFill>
                  <a:schemeClr val="accent1"/>
                </a:solidFill>
              </a:rPr>
              <a:t>Day</a:t>
            </a:r>
          </a:p>
          <a:p>
            <a:pPr algn="ctr"/>
            <a:r>
              <a:rPr lang="en-US" b="1" i="1" dirty="0">
                <a:solidFill>
                  <a:schemeClr val="accent1"/>
                </a:solidFill>
              </a:rPr>
              <a:t>Energy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F20C62D-C29B-E635-7563-EA8B9653C08F}"/>
              </a:ext>
            </a:extLst>
          </p:cNvPr>
          <p:cNvSpPr txBox="1"/>
          <p:nvPr/>
        </p:nvSpPr>
        <p:spPr>
          <a:xfrm>
            <a:off x="1044340" y="1828678"/>
            <a:ext cx="2341347" cy="646331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per system per month</a:t>
            </a:r>
          </a:p>
          <a:p>
            <a:r>
              <a:rPr lang="en-US" b="1" dirty="0">
                <a:solidFill>
                  <a:schemeClr val="accent1"/>
                </a:solidFill>
              </a:rPr>
              <a:t>consumption and cost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C30787D-BAB0-2BC7-991D-456B8D79F369}"/>
              </a:ext>
            </a:extLst>
          </p:cNvPr>
          <p:cNvSpPr txBox="1"/>
          <p:nvPr/>
        </p:nvSpPr>
        <p:spPr>
          <a:xfrm>
            <a:off x="4319648" y="3433752"/>
            <a:ext cx="3552704" cy="646331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i="1" dirty="0">
                <a:solidFill>
                  <a:schemeClr val="accent1"/>
                </a:solidFill>
              </a:rPr>
              <a:t>Four systems at once in minutes</a:t>
            </a:r>
          </a:p>
          <a:p>
            <a:pPr algn="ctr"/>
            <a:r>
              <a:rPr lang="en-US" b="1" i="1" dirty="0">
                <a:solidFill>
                  <a:schemeClr val="accent1"/>
                </a:solidFill>
              </a:rPr>
              <a:t>Same system different components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676DCFE-AC1D-870E-2C47-2FCBE0D6F00D}"/>
              </a:ext>
            </a:extLst>
          </p:cNvPr>
          <p:cNvSpPr txBox="1"/>
          <p:nvPr/>
        </p:nvSpPr>
        <p:spPr>
          <a:xfrm>
            <a:off x="738860" y="204770"/>
            <a:ext cx="10714280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Communication of and definition of Choice with effect on cost – all costs</a:t>
            </a:r>
          </a:p>
        </p:txBody>
      </p:sp>
    </p:spTree>
    <p:extLst>
      <p:ext uri="{BB962C8B-B14F-4D97-AF65-F5344CB8AC3E}">
        <p14:creationId xmlns:p14="http://schemas.microsoft.com/office/powerpoint/2010/main" val="2714067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27">
            <a:extLst>
              <a:ext uri="{FF2B5EF4-FFF2-40B4-BE49-F238E27FC236}">
                <a16:creationId xmlns:a16="http://schemas.microsoft.com/office/drawing/2014/main" id="{DC6BEC6B-5C77-412D-B45A-5B0F46FED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73AE3B-B7B8-76B5-74A6-248CA154D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6214"/>
            <a:ext cx="12019280" cy="14811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  <a:highlight>
                  <a:srgbClr val="C0C0C0"/>
                </a:highlight>
              </a:rPr>
              <a:t>The System Screen defines parameters for better budgets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40BE73-F560-A1EE-5204-0B8023323AD9}"/>
              </a:ext>
            </a:extLst>
          </p:cNvPr>
          <p:cNvSpPr txBox="1"/>
          <p:nvPr/>
        </p:nvSpPr>
        <p:spPr>
          <a:xfrm>
            <a:off x="308102" y="1385741"/>
            <a:ext cx="4131922" cy="4935204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dirty="0"/>
              <a:t>Design Team Input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chemeClr val="accent1"/>
                </a:solidFill>
              </a:rPr>
              <a:t>Examples are based on current industry practice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chemeClr val="accent1"/>
                </a:solidFill>
              </a:rPr>
              <a:t>Clarify and verify system, component efficiency, THEN cost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/>
                </a:solidFill>
              </a:rPr>
              <a:t>Heating</a:t>
            </a:r>
            <a:r>
              <a:rPr lang="en-US" dirty="0"/>
              <a:t> – primary and backup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/>
                </a:solidFill>
              </a:rPr>
              <a:t>Cooling</a:t>
            </a:r>
            <a:r>
              <a:rPr lang="en-US" dirty="0"/>
              <a:t> – single or multiple sources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/>
                </a:solidFill>
              </a:rPr>
              <a:t>Efficiency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Examples are AHRI high average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/>
                </a:solidFill>
              </a:rPr>
              <a:t>Distribution of comfort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	</a:t>
            </a:r>
            <a:r>
              <a:rPr lang="en-US" b="1" u="sng" dirty="0"/>
              <a:t>key - it is up to 50% of energy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/>
                </a:solidFill>
              </a:rPr>
              <a:t>Terminal</a:t>
            </a:r>
            <a:r>
              <a:rPr lang="en-US" dirty="0"/>
              <a:t> – what will control space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Ventilation air – How?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Water heating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Major Components defined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dirty="0">
                <a:solidFill>
                  <a:schemeClr val="accent1"/>
                </a:solidFill>
              </a:rPr>
              <a:t>Ready for BUDGET – click “Estimate”</a:t>
            </a:r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268C9156-5E2B-8F3F-D128-89019A692F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" t="2863" r="2417" b="6358"/>
          <a:stretch/>
        </p:blipFill>
        <p:spPr>
          <a:xfrm>
            <a:off x="4540490" y="1385741"/>
            <a:ext cx="7144579" cy="5472259"/>
          </a:xfr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2F35FFE-0CB7-2C50-F454-C11F61DB3E8C}"/>
              </a:ext>
            </a:extLst>
          </p:cNvPr>
          <p:cNvCxnSpPr>
            <a:cxnSpLocks/>
          </p:cNvCxnSpPr>
          <p:nvPr/>
        </p:nvCxnSpPr>
        <p:spPr>
          <a:xfrm flipV="1">
            <a:off x="3820640" y="2866929"/>
            <a:ext cx="7183081" cy="3033358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8456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4654285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0F9FB9-9363-D323-C566-7E8FE2C6C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278" y="637763"/>
            <a:ext cx="3638747" cy="55767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System Examples Described </a:t>
            </a: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average $</a:t>
            </a:r>
            <a:b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Radio button or</a:t>
            </a:r>
            <a:b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Individual Cost entry Wizard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2118" y="0"/>
            <a:ext cx="7529872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054E263-1177-62A9-8050-915DDD0CCB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24145" y="193168"/>
            <a:ext cx="7034292" cy="362266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9976" y="4006121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6154B9-8103-06CE-D438-4C39E15537A7}"/>
              </a:ext>
            </a:extLst>
          </p:cNvPr>
          <p:cNvSpPr txBox="1"/>
          <p:nvPr/>
        </p:nvSpPr>
        <p:spPr>
          <a:xfrm>
            <a:off x="4824145" y="4093221"/>
            <a:ext cx="6889800" cy="2571611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500" b="1" dirty="0">
                <a:solidFill>
                  <a:schemeClr val="accent1"/>
                </a:solidFill>
              </a:rPr>
              <a:t>Your System at newly defined Costs: Components changed?  </a:t>
            </a:r>
            <a:r>
              <a:rPr lang="en-US" sz="2500" b="1" i="1" u="sng" dirty="0">
                <a:solidFill>
                  <a:schemeClr val="accent1"/>
                </a:solidFill>
              </a:rPr>
              <a:t>“what’s it cost?”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chemeClr val="accent1"/>
                </a:solidFill>
              </a:rPr>
              <a:t>First Cost ($/ft²)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chemeClr val="accent1"/>
                </a:solidFill>
              </a:rPr>
              <a:t>Maintenance Cost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chemeClr val="accent1"/>
                </a:solidFill>
              </a:rPr>
              <a:t>Replacement Cost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chemeClr val="accent1"/>
                </a:solidFill>
              </a:rPr>
              <a:t>Replacement Interval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b="1" u="sng" dirty="0">
                <a:solidFill>
                  <a:schemeClr val="accent1"/>
                </a:solidFill>
              </a:rPr>
              <a:t>Click “Ok”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b="1" u="sng" dirty="0">
                <a:solidFill>
                  <a:schemeClr val="accent1"/>
                </a:solidFill>
              </a:rPr>
              <a:t>SAVE or gone…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9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0E6FC8-6BB5-9EFA-5CEE-F2EFDCA2D9DD}"/>
              </a:ext>
            </a:extLst>
          </p:cNvPr>
          <p:cNvSpPr txBox="1"/>
          <p:nvPr/>
        </p:nvSpPr>
        <p:spPr>
          <a:xfrm>
            <a:off x="7761482" y="4633507"/>
            <a:ext cx="4096955" cy="2031325"/>
          </a:xfrm>
          <a:prstGeom prst="rect">
            <a:avLst/>
          </a:prstGeom>
          <a:solidFill>
            <a:schemeClr val="bg2"/>
          </a:solidFill>
          <a:ln w="76200"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0070C0"/>
                </a:solidFill>
              </a:rPr>
              <a:t>The team is on the same page(s)</a:t>
            </a:r>
          </a:p>
          <a:p>
            <a:r>
              <a:rPr lang="en-US" b="1" i="1" dirty="0">
                <a:solidFill>
                  <a:srgbClr val="0070C0"/>
                </a:solidFill>
              </a:rPr>
              <a:t>See effects of choice in minutes</a:t>
            </a:r>
          </a:p>
          <a:p>
            <a:r>
              <a:rPr lang="en-US" b="1" i="1" dirty="0">
                <a:solidFill>
                  <a:srgbClr val="0070C0"/>
                </a:solidFill>
              </a:rPr>
              <a:t>Complete HVAC&amp;W system</a:t>
            </a:r>
          </a:p>
          <a:p>
            <a:r>
              <a:rPr lang="en-US" b="1" i="1" dirty="0">
                <a:solidFill>
                  <a:srgbClr val="0070C0"/>
                </a:solidFill>
              </a:rPr>
              <a:t>	kW and HP = $</a:t>
            </a:r>
          </a:p>
          <a:p>
            <a:r>
              <a:rPr lang="en-US" b="1" i="1" dirty="0">
                <a:solidFill>
                  <a:srgbClr val="0070C0"/>
                </a:solidFill>
              </a:rPr>
              <a:t>	Decarb + Water Heating</a:t>
            </a:r>
          </a:p>
          <a:p>
            <a:r>
              <a:rPr lang="en-US" b="1" i="1" dirty="0">
                <a:solidFill>
                  <a:srgbClr val="0070C0"/>
                </a:solidFill>
              </a:rPr>
              <a:t>	Hybrid or Cascade</a:t>
            </a:r>
          </a:p>
          <a:p>
            <a:r>
              <a:rPr lang="en-US" b="1" i="1" dirty="0">
                <a:solidFill>
                  <a:srgbClr val="0070C0"/>
                </a:solidFill>
              </a:rPr>
              <a:t>Water versus air and at ASHRAE demand</a:t>
            </a:r>
          </a:p>
        </p:txBody>
      </p:sp>
      <p:pic>
        <p:nvPicPr>
          <p:cNvPr id="15" name="Picture 14" descr="A white rectangular sign with blue and black text&#10;&#10;Description automatically generated">
            <a:extLst>
              <a:ext uri="{FF2B5EF4-FFF2-40B4-BE49-F238E27FC236}">
                <a16:creationId xmlns:a16="http://schemas.microsoft.com/office/drawing/2014/main" id="{E25C127A-0522-7B47-2BD0-B1E18BA82B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905" y="5438411"/>
            <a:ext cx="1803175" cy="104127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C1AA3B9-079B-2D39-B60F-672D6160BD5B}"/>
              </a:ext>
            </a:extLst>
          </p:cNvPr>
          <p:cNvSpPr txBox="1"/>
          <p:nvPr/>
        </p:nvSpPr>
        <p:spPr>
          <a:xfrm>
            <a:off x="3034341" y="6214530"/>
            <a:ext cx="1543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>
                <a:solidFill>
                  <a:schemeClr val="accent1"/>
                </a:solidFill>
              </a:rPr>
              <a:t>www.hia-c.org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3B1BF9-C17A-5A07-C9B9-0FF0BE253DA5}"/>
              </a:ext>
            </a:extLst>
          </p:cNvPr>
          <p:cNvSpPr txBox="1"/>
          <p:nvPr/>
        </p:nvSpPr>
        <p:spPr>
          <a:xfrm>
            <a:off x="587141" y="298383"/>
            <a:ext cx="2142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“ESTIMATE BUTTON”</a:t>
            </a:r>
          </a:p>
        </p:txBody>
      </p:sp>
    </p:spTree>
    <p:extLst>
      <p:ext uri="{BB962C8B-B14F-4D97-AF65-F5344CB8AC3E}">
        <p14:creationId xmlns:p14="http://schemas.microsoft.com/office/powerpoint/2010/main" val="724533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Diagram of a diagram showing the efficiency of a project&#10;&#10;Description automatically generated">
            <a:extLst>
              <a:ext uri="{FF2B5EF4-FFF2-40B4-BE49-F238E27FC236}">
                <a16:creationId xmlns:a16="http://schemas.microsoft.com/office/drawing/2014/main" id="{28F680DD-D734-F235-8894-2B3A9E72BA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46D5A4B-6C04-D39F-9EC8-E09C214803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Thank you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8824B403-BE37-472E-74C2-5DF8736A1D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US" i="1" u="sng" dirty="0"/>
              <a:t>www.hia-c.org</a:t>
            </a:r>
          </a:p>
        </p:txBody>
      </p:sp>
    </p:spTree>
    <p:extLst>
      <p:ext uri="{BB962C8B-B14F-4D97-AF65-F5344CB8AC3E}">
        <p14:creationId xmlns:p14="http://schemas.microsoft.com/office/powerpoint/2010/main" val="11696022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1533</TotalTime>
  <Words>578</Words>
  <Application>Microsoft Office PowerPoint</Application>
  <PresentationFormat>Widescreen</PresentationFormat>
  <Paragraphs>100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Better budgets with BEST™</vt:lpstr>
      <vt:lpstr>50 Contractor’s $/ft² average HVAC system estimates  46 United States, 3 Canada, 1 Mexico – all confidential pricing is averaged – not tied to location Based on 30 pre-defined complete HVAC Systems</vt:lpstr>
      <vt:lpstr>Click “GO” – to see what BEST can do…</vt:lpstr>
      <vt:lpstr>All assumptions ready for your Team to change</vt:lpstr>
      <vt:lpstr>Comprehensive OUTPUT details effect and cost energy use and cost per major component and total Every Design Engineer can model new or existing BEST is for everyone  - a tool to define cost &amp; effect</vt:lpstr>
      <vt:lpstr>The System Screen defines parameters for better budgets</vt:lpstr>
      <vt:lpstr>System Examples Described  average $ Radio button or Individual Cost entry Wizard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Better budgets with BEST™</dc:title>
  <dc:creator>Rick Bostian</dc:creator>
  <cp:lastModifiedBy>Rick Bostian</cp:lastModifiedBy>
  <cp:revision>1</cp:revision>
  <dcterms:created xsi:type="dcterms:W3CDTF">2023-07-12T13:29:49Z</dcterms:created>
  <dcterms:modified xsi:type="dcterms:W3CDTF">2023-07-13T15:03:15Z</dcterms:modified>
</cp:coreProperties>
</file>